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68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666C36-A029-4A87-8AF6-276671C0BD2A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BD60C0CC-66E7-4C44-ADB3-8C86BF1681B3}">
      <dgm:prSet phldrT="[ข้อความ]"/>
      <dgm:spPr/>
      <dgm:t>
        <a:bodyPr/>
        <a:lstStyle/>
        <a:p>
          <a:r>
            <a:rPr lang="en-US" dirty="0" smtClean="0"/>
            <a:t>73208</a:t>
          </a:r>
          <a:endParaRPr lang="th-TH" dirty="0"/>
        </a:p>
      </dgm:t>
    </dgm:pt>
    <dgm:pt modelId="{3DA32F17-290C-4DA0-A34B-0796119F114E}" type="parTrans" cxnId="{D287D05B-B7A3-45A8-B781-CDAFEFD7CB7C}">
      <dgm:prSet/>
      <dgm:spPr/>
      <dgm:t>
        <a:bodyPr/>
        <a:lstStyle/>
        <a:p>
          <a:endParaRPr lang="th-TH"/>
        </a:p>
      </dgm:t>
    </dgm:pt>
    <dgm:pt modelId="{7BE9289F-6013-4F9B-98F4-B9EA9762C91F}" type="sibTrans" cxnId="{D287D05B-B7A3-45A8-B781-CDAFEFD7CB7C}">
      <dgm:prSet/>
      <dgm:spPr/>
      <dgm:t>
        <a:bodyPr/>
        <a:lstStyle/>
        <a:p>
          <a:endParaRPr lang="th-TH"/>
        </a:p>
      </dgm:t>
    </dgm:pt>
    <dgm:pt modelId="{A668B940-4650-4E91-B425-D5BE35F920CA}">
      <dgm:prSet phldrT="[ข้อความ]"/>
      <dgm:spPr/>
      <dgm:t>
        <a:bodyPr/>
        <a:lstStyle/>
        <a:p>
          <a:r>
            <a:rPr lang="en-US" dirty="0" smtClean="0"/>
            <a:t>8xxxx</a:t>
          </a:r>
          <a:endParaRPr lang="th-TH" dirty="0"/>
        </a:p>
      </dgm:t>
    </dgm:pt>
    <dgm:pt modelId="{0A6DF15D-523C-487C-88BE-2EECAE3C11C3}" type="parTrans" cxnId="{CAA5A570-8846-4D4C-95FD-F03CB6120DE0}">
      <dgm:prSet/>
      <dgm:spPr/>
      <dgm:t>
        <a:bodyPr/>
        <a:lstStyle/>
        <a:p>
          <a:endParaRPr lang="th-TH"/>
        </a:p>
      </dgm:t>
    </dgm:pt>
    <dgm:pt modelId="{B08141C7-7F7C-40B5-A267-C5C8B2AAFE31}" type="sibTrans" cxnId="{CAA5A570-8846-4D4C-95FD-F03CB6120DE0}">
      <dgm:prSet/>
      <dgm:spPr/>
      <dgm:t>
        <a:bodyPr/>
        <a:lstStyle/>
        <a:p>
          <a:endParaRPr lang="th-TH"/>
        </a:p>
      </dgm:t>
    </dgm:pt>
    <dgm:pt modelId="{4C4B9DBD-B892-47CE-84B1-75CFC7206588}">
      <dgm:prSet phldrT="[ข้อความ]"/>
      <dgm:spPr/>
      <dgm:t>
        <a:bodyPr/>
        <a:lstStyle/>
        <a:p>
          <a:r>
            <a:rPr lang="en-US" dirty="0" smtClean="0"/>
            <a:t>101xxx</a:t>
          </a:r>
          <a:endParaRPr lang="th-TH" dirty="0"/>
        </a:p>
      </dgm:t>
    </dgm:pt>
    <dgm:pt modelId="{6E25F475-C510-4B3D-B813-666C63F9C90B}" type="parTrans" cxnId="{5AB3D1C7-F66A-4B6C-92EB-FA56AD4FD8B9}">
      <dgm:prSet/>
      <dgm:spPr/>
      <dgm:t>
        <a:bodyPr/>
        <a:lstStyle/>
        <a:p>
          <a:endParaRPr lang="th-TH"/>
        </a:p>
      </dgm:t>
    </dgm:pt>
    <dgm:pt modelId="{1E91BFB2-0024-478A-BA73-DA815B53E3CC}" type="sibTrans" cxnId="{5AB3D1C7-F66A-4B6C-92EB-FA56AD4FD8B9}">
      <dgm:prSet/>
      <dgm:spPr/>
      <dgm:t>
        <a:bodyPr/>
        <a:lstStyle/>
        <a:p>
          <a:endParaRPr lang="th-TH"/>
        </a:p>
      </dgm:t>
    </dgm:pt>
    <dgm:pt modelId="{D1AB1492-750F-4040-8F4D-B0EBD6EDF464}">
      <dgm:prSet phldrT="[ข้อความ]"/>
      <dgm:spPr/>
      <dgm:t>
        <a:bodyPr/>
        <a:lstStyle/>
        <a:p>
          <a:r>
            <a:rPr lang="en-US" dirty="0" smtClean="0"/>
            <a:t>102xxx</a:t>
          </a:r>
          <a:endParaRPr lang="th-TH" dirty="0"/>
        </a:p>
      </dgm:t>
    </dgm:pt>
    <dgm:pt modelId="{CFE7079A-4DDD-4B55-925B-82B9A99F57B9}" type="parTrans" cxnId="{D24BE614-C7A4-4CB0-B352-3908E735A780}">
      <dgm:prSet/>
      <dgm:spPr/>
      <dgm:t>
        <a:bodyPr/>
        <a:lstStyle/>
        <a:p>
          <a:endParaRPr lang="th-TH"/>
        </a:p>
      </dgm:t>
    </dgm:pt>
    <dgm:pt modelId="{760B9B9F-601E-4E1D-90F9-6C7951040E5D}" type="sibTrans" cxnId="{D24BE614-C7A4-4CB0-B352-3908E735A780}">
      <dgm:prSet/>
      <dgm:spPr/>
      <dgm:t>
        <a:bodyPr/>
        <a:lstStyle/>
        <a:p>
          <a:endParaRPr lang="th-TH"/>
        </a:p>
      </dgm:t>
    </dgm:pt>
    <dgm:pt modelId="{9528B26A-E3B5-4E20-A3FC-B3E9BC94ED3D}">
      <dgm:prSet phldrT="[ข้อความ]"/>
      <dgm:spPr/>
      <dgm:t>
        <a:bodyPr/>
        <a:lstStyle/>
        <a:p>
          <a:r>
            <a:rPr lang="en-US" dirty="0" smtClean="0"/>
            <a:t>9xxxx</a:t>
          </a:r>
          <a:endParaRPr lang="th-TH" dirty="0"/>
        </a:p>
      </dgm:t>
    </dgm:pt>
    <dgm:pt modelId="{AA76DF5A-CE4B-4EC3-A5E0-F0BD7B3B2E6E}" type="parTrans" cxnId="{FDADA8DD-9947-4F9C-8EF2-90F9FF78AB56}">
      <dgm:prSet/>
      <dgm:spPr/>
      <dgm:t>
        <a:bodyPr/>
        <a:lstStyle/>
        <a:p>
          <a:endParaRPr lang="th-TH"/>
        </a:p>
      </dgm:t>
    </dgm:pt>
    <dgm:pt modelId="{B991C2F7-0EDE-4793-B318-160018002C8E}" type="sibTrans" cxnId="{FDADA8DD-9947-4F9C-8EF2-90F9FF78AB56}">
      <dgm:prSet/>
      <dgm:spPr/>
      <dgm:t>
        <a:bodyPr/>
        <a:lstStyle/>
        <a:p>
          <a:endParaRPr lang="th-TH"/>
        </a:p>
      </dgm:t>
    </dgm:pt>
    <dgm:pt modelId="{71C7B2A8-7DCC-4A48-A892-1EFA9E68A803}">
      <dgm:prSet phldrT="[ข้อความ]"/>
      <dgm:spPr/>
      <dgm:t>
        <a:bodyPr/>
        <a:lstStyle/>
        <a:p>
          <a:r>
            <a:rPr lang="en-US" dirty="0" smtClean="0"/>
            <a:t>103xxx</a:t>
          </a:r>
          <a:endParaRPr lang="th-TH" dirty="0"/>
        </a:p>
      </dgm:t>
    </dgm:pt>
    <dgm:pt modelId="{41ED0A10-BB05-40EC-8075-C3A26B2A396B}" type="parTrans" cxnId="{4CDCEE85-E9B1-4A44-97BE-468C4BF329A0}">
      <dgm:prSet/>
      <dgm:spPr/>
      <dgm:t>
        <a:bodyPr/>
        <a:lstStyle/>
        <a:p>
          <a:endParaRPr lang="th-TH"/>
        </a:p>
      </dgm:t>
    </dgm:pt>
    <dgm:pt modelId="{DFFE0A9F-C70E-4933-9218-62B4598E76AE}" type="sibTrans" cxnId="{4CDCEE85-E9B1-4A44-97BE-468C4BF329A0}">
      <dgm:prSet/>
      <dgm:spPr/>
      <dgm:t>
        <a:bodyPr/>
        <a:lstStyle/>
        <a:p>
          <a:endParaRPr lang="th-TH"/>
        </a:p>
      </dgm:t>
    </dgm:pt>
    <dgm:pt modelId="{AC9B0F2C-FA1D-4FBB-92D8-D4BF6CE00BFB}" type="pres">
      <dgm:prSet presAssocID="{3B666C36-A029-4A87-8AF6-276671C0BD2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BB47AC53-535D-4CA2-95C2-44F1359B36AB}" type="pres">
      <dgm:prSet presAssocID="{BD60C0CC-66E7-4C44-ADB3-8C86BF1681B3}" presName="root1" presStyleCnt="0"/>
      <dgm:spPr/>
    </dgm:pt>
    <dgm:pt modelId="{E3AE4E61-6725-4269-AA8A-7E2AFDFDA81B}" type="pres">
      <dgm:prSet presAssocID="{BD60C0CC-66E7-4C44-ADB3-8C86BF1681B3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0154AB8-52FC-4C56-AF71-4A8E0157E1E5}" type="pres">
      <dgm:prSet presAssocID="{BD60C0CC-66E7-4C44-ADB3-8C86BF1681B3}" presName="level2hierChild" presStyleCnt="0"/>
      <dgm:spPr/>
    </dgm:pt>
    <dgm:pt modelId="{968C209D-9B0B-4B1C-B84A-0E79C16098F2}" type="pres">
      <dgm:prSet presAssocID="{0A6DF15D-523C-487C-88BE-2EECAE3C11C3}" presName="conn2-1" presStyleLbl="parChTrans1D2" presStyleIdx="0" presStyleCnt="2"/>
      <dgm:spPr/>
    </dgm:pt>
    <dgm:pt modelId="{49625A7B-1E6A-49AD-8C3D-D3761FC6374F}" type="pres">
      <dgm:prSet presAssocID="{0A6DF15D-523C-487C-88BE-2EECAE3C11C3}" presName="connTx" presStyleLbl="parChTrans1D2" presStyleIdx="0" presStyleCnt="2"/>
      <dgm:spPr/>
    </dgm:pt>
    <dgm:pt modelId="{2793BD21-688C-462E-961B-58603B859C2F}" type="pres">
      <dgm:prSet presAssocID="{A668B940-4650-4E91-B425-D5BE35F920CA}" presName="root2" presStyleCnt="0"/>
      <dgm:spPr/>
    </dgm:pt>
    <dgm:pt modelId="{B0F10C5B-99B9-41C1-913E-2D5EE11F1AFA}" type="pres">
      <dgm:prSet presAssocID="{A668B940-4650-4E91-B425-D5BE35F920CA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37F164A3-0646-46BF-A89B-FCBC7AC19027}" type="pres">
      <dgm:prSet presAssocID="{A668B940-4650-4E91-B425-D5BE35F920CA}" presName="level3hierChild" presStyleCnt="0"/>
      <dgm:spPr/>
    </dgm:pt>
    <dgm:pt modelId="{F0E53F22-EEAE-4B4F-840F-9294032108E4}" type="pres">
      <dgm:prSet presAssocID="{6E25F475-C510-4B3D-B813-666C63F9C90B}" presName="conn2-1" presStyleLbl="parChTrans1D3" presStyleIdx="0" presStyleCnt="3"/>
      <dgm:spPr/>
    </dgm:pt>
    <dgm:pt modelId="{A738A9D9-0DE6-4D58-A5DD-8A45D8449FA3}" type="pres">
      <dgm:prSet presAssocID="{6E25F475-C510-4B3D-B813-666C63F9C90B}" presName="connTx" presStyleLbl="parChTrans1D3" presStyleIdx="0" presStyleCnt="3"/>
      <dgm:spPr/>
    </dgm:pt>
    <dgm:pt modelId="{0ED40BFD-A204-4D2F-964D-6C1D1E00491D}" type="pres">
      <dgm:prSet presAssocID="{4C4B9DBD-B892-47CE-84B1-75CFC7206588}" presName="root2" presStyleCnt="0"/>
      <dgm:spPr/>
    </dgm:pt>
    <dgm:pt modelId="{463C62E6-8878-47B6-80A3-F0ADC72A1823}" type="pres">
      <dgm:prSet presAssocID="{4C4B9DBD-B892-47CE-84B1-75CFC7206588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32587FE-17B0-4129-8D95-334E4F32FE06}" type="pres">
      <dgm:prSet presAssocID="{4C4B9DBD-B892-47CE-84B1-75CFC7206588}" presName="level3hierChild" presStyleCnt="0"/>
      <dgm:spPr/>
    </dgm:pt>
    <dgm:pt modelId="{FD39F831-2541-4A08-96FA-714AB3C18A94}" type="pres">
      <dgm:prSet presAssocID="{CFE7079A-4DDD-4B55-925B-82B9A99F57B9}" presName="conn2-1" presStyleLbl="parChTrans1D3" presStyleIdx="1" presStyleCnt="3"/>
      <dgm:spPr/>
    </dgm:pt>
    <dgm:pt modelId="{82F9A13F-2FB9-4F69-85DC-20866E8490EC}" type="pres">
      <dgm:prSet presAssocID="{CFE7079A-4DDD-4B55-925B-82B9A99F57B9}" presName="connTx" presStyleLbl="parChTrans1D3" presStyleIdx="1" presStyleCnt="3"/>
      <dgm:spPr/>
    </dgm:pt>
    <dgm:pt modelId="{C05176C1-9BA7-4CB9-B037-170705CDA7F5}" type="pres">
      <dgm:prSet presAssocID="{D1AB1492-750F-4040-8F4D-B0EBD6EDF464}" presName="root2" presStyleCnt="0"/>
      <dgm:spPr/>
    </dgm:pt>
    <dgm:pt modelId="{BA770239-D49E-4146-8552-364D7E40172B}" type="pres">
      <dgm:prSet presAssocID="{D1AB1492-750F-4040-8F4D-B0EBD6EDF464}" presName="LevelTwoTextNode" presStyleLbl="node3" presStyleIdx="1" presStyleCnt="3">
        <dgm:presLayoutVars>
          <dgm:chPref val="3"/>
        </dgm:presLayoutVars>
      </dgm:prSet>
      <dgm:spPr/>
    </dgm:pt>
    <dgm:pt modelId="{A39612B5-CEE7-4698-B350-ED8AEF12DEC9}" type="pres">
      <dgm:prSet presAssocID="{D1AB1492-750F-4040-8F4D-B0EBD6EDF464}" presName="level3hierChild" presStyleCnt="0"/>
      <dgm:spPr/>
    </dgm:pt>
    <dgm:pt modelId="{B5E0F590-C3D7-4202-8CC3-51301B3A0BD0}" type="pres">
      <dgm:prSet presAssocID="{AA76DF5A-CE4B-4EC3-A5E0-F0BD7B3B2E6E}" presName="conn2-1" presStyleLbl="parChTrans1D2" presStyleIdx="1" presStyleCnt="2"/>
      <dgm:spPr/>
    </dgm:pt>
    <dgm:pt modelId="{BEE2616B-1E6B-4F31-9A66-8F825EBAB916}" type="pres">
      <dgm:prSet presAssocID="{AA76DF5A-CE4B-4EC3-A5E0-F0BD7B3B2E6E}" presName="connTx" presStyleLbl="parChTrans1D2" presStyleIdx="1" presStyleCnt="2"/>
      <dgm:spPr/>
    </dgm:pt>
    <dgm:pt modelId="{9E2045D3-AA9E-4B48-BD9E-32EF15283A64}" type="pres">
      <dgm:prSet presAssocID="{9528B26A-E3B5-4E20-A3FC-B3E9BC94ED3D}" presName="root2" presStyleCnt="0"/>
      <dgm:spPr/>
    </dgm:pt>
    <dgm:pt modelId="{C518D1AA-DFB4-42D2-B4E0-4B35CB0A0B93}" type="pres">
      <dgm:prSet presAssocID="{9528B26A-E3B5-4E20-A3FC-B3E9BC94ED3D}" presName="LevelTwoTextNode" presStyleLbl="node2" presStyleIdx="1" presStyleCnt="2">
        <dgm:presLayoutVars>
          <dgm:chPref val="3"/>
        </dgm:presLayoutVars>
      </dgm:prSet>
      <dgm:spPr/>
    </dgm:pt>
    <dgm:pt modelId="{4E126AE4-BCC5-426B-BCC2-E10EB5EF3451}" type="pres">
      <dgm:prSet presAssocID="{9528B26A-E3B5-4E20-A3FC-B3E9BC94ED3D}" presName="level3hierChild" presStyleCnt="0"/>
      <dgm:spPr/>
    </dgm:pt>
    <dgm:pt modelId="{104F82EE-4D03-49B7-9095-CE4E7F59B3B2}" type="pres">
      <dgm:prSet presAssocID="{41ED0A10-BB05-40EC-8075-C3A26B2A396B}" presName="conn2-1" presStyleLbl="parChTrans1D3" presStyleIdx="2" presStyleCnt="3"/>
      <dgm:spPr/>
    </dgm:pt>
    <dgm:pt modelId="{4F5B9C9A-462D-4841-869D-3612B0830549}" type="pres">
      <dgm:prSet presAssocID="{41ED0A10-BB05-40EC-8075-C3A26B2A396B}" presName="connTx" presStyleLbl="parChTrans1D3" presStyleIdx="2" presStyleCnt="3"/>
      <dgm:spPr/>
    </dgm:pt>
    <dgm:pt modelId="{F7C07330-C111-4452-A912-25E3268B3CB2}" type="pres">
      <dgm:prSet presAssocID="{71C7B2A8-7DCC-4A48-A892-1EFA9E68A803}" presName="root2" presStyleCnt="0"/>
      <dgm:spPr/>
    </dgm:pt>
    <dgm:pt modelId="{9BBF4A13-7433-4C1A-83F6-2E3291EB60B3}" type="pres">
      <dgm:prSet presAssocID="{71C7B2A8-7DCC-4A48-A892-1EFA9E68A803}" presName="LevelTwoTextNode" presStyleLbl="node3" presStyleIdx="2" presStyleCnt="3">
        <dgm:presLayoutVars>
          <dgm:chPref val="3"/>
        </dgm:presLayoutVars>
      </dgm:prSet>
      <dgm:spPr/>
    </dgm:pt>
    <dgm:pt modelId="{4F1219F6-47F8-45C8-9B94-5D18B51BFB4C}" type="pres">
      <dgm:prSet presAssocID="{71C7B2A8-7DCC-4A48-A892-1EFA9E68A803}" presName="level3hierChild" presStyleCnt="0"/>
      <dgm:spPr/>
    </dgm:pt>
  </dgm:ptLst>
  <dgm:cxnLst>
    <dgm:cxn modelId="{BE3DEB7A-25BD-4889-B6EB-3486A3BF38C4}" type="presOf" srcId="{D1AB1492-750F-4040-8F4D-B0EBD6EDF464}" destId="{BA770239-D49E-4146-8552-364D7E40172B}" srcOrd="0" destOrd="0" presId="urn:microsoft.com/office/officeart/2005/8/layout/hierarchy2"/>
    <dgm:cxn modelId="{EA578074-7026-45C6-80CF-0961E502A4AB}" type="presOf" srcId="{41ED0A10-BB05-40EC-8075-C3A26B2A396B}" destId="{104F82EE-4D03-49B7-9095-CE4E7F59B3B2}" srcOrd="0" destOrd="0" presId="urn:microsoft.com/office/officeart/2005/8/layout/hierarchy2"/>
    <dgm:cxn modelId="{BD00CF2A-B2C9-4ACF-B868-7CAED5702E7B}" type="presOf" srcId="{AA76DF5A-CE4B-4EC3-A5E0-F0BD7B3B2E6E}" destId="{BEE2616B-1E6B-4F31-9A66-8F825EBAB916}" srcOrd="1" destOrd="0" presId="urn:microsoft.com/office/officeart/2005/8/layout/hierarchy2"/>
    <dgm:cxn modelId="{7C49ABA1-F793-4143-9060-381CC69B2C07}" type="presOf" srcId="{6E25F475-C510-4B3D-B813-666C63F9C90B}" destId="{A738A9D9-0DE6-4D58-A5DD-8A45D8449FA3}" srcOrd="1" destOrd="0" presId="urn:microsoft.com/office/officeart/2005/8/layout/hierarchy2"/>
    <dgm:cxn modelId="{5AB3D1C7-F66A-4B6C-92EB-FA56AD4FD8B9}" srcId="{A668B940-4650-4E91-B425-D5BE35F920CA}" destId="{4C4B9DBD-B892-47CE-84B1-75CFC7206588}" srcOrd="0" destOrd="0" parTransId="{6E25F475-C510-4B3D-B813-666C63F9C90B}" sibTransId="{1E91BFB2-0024-478A-BA73-DA815B53E3CC}"/>
    <dgm:cxn modelId="{A7D7EE6D-0B0F-489D-8A81-673D741701FF}" type="presOf" srcId="{CFE7079A-4DDD-4B55-925B-82B9A99F57B9}" destId="{82F9A13F-2FB9-4F69-85DC-20866E8490EC}" srcOrd="1" destOrd="0" presId="urn:microsoft.com/office/officeart/2005/8/layout/hierarchy2"/>
    <dgm:cxn modelId="{87DB01B4-E371-4B27-B401-18C7F5BA1B4A}" type="presOf" srcId="{4C4B9DBD-B892-47CE-84B1-75CFC7206588}" destId="{463C62E6-8878-47B6-80A3-F0ADC72A1823}" srcOrd="0" destOrd="0" presId="urn:microsoft.com/office/officeart/2005/8/layout/hierarchy2"/>
    <dgm:cxn modelId="{CAA5A570-8846-4D4C-95FD-F03CB6120DE0}" srcId="{BD60C0CC-66E7-4C44-ADB3-8C86BF1681B3}" destId="{A668B940-4650-4E91-B425-D5BE35F920CA}" srcOrd="0" destOrd="0" parTransId="{0A6DF15D-523C-487C-88BE-2EECAE3C11C3}" sibTransId="{B08141C7-7F7C-40B5-A267-C5C8B2AAFE31}"/>
    <dgm:cxn modelId="{D24BE614-C7A4-4CB0-B352-3908E735A780}" srcId="{A668B940-4650-4E91-B425-D5BE35F920CA}" destId="{D1AB1492-750F-4040-8F4D-B0EBD6EDF464}" srcOrd="1" destOrd="0" parTransId="{CFE7079A-4DDD-4B55-925B-82B9A99F57B9}" sibTransId="{760B9B9F-601E-4E1D-90F9-6C7951040E5D}"/>
    <dgm:cxn modelId="{79967664-2D24-4D98-9ED2-120635018354}" type="presOf" srcId="{9528B26A-E3B5-4E20-A3FC-B3E9BC94ED3D}" destId="{C518D1AA-DFB4-42D2-B4E0-4B35CB0A0B93}" srcOrd="0" destOrd="0" presId="urn:microsoft.com/office/officeart/2005/8/layout/hierarchy2"/>
    <dgm:cxn modelId="{3FEF3866-5AA0-464E-8D36-5C81D7237FEB}" type="presOf" srcId="{AA76DF5A-CE4B-4EC3-A5E0-F0BD7B3B2E6E}" destId="{B5E0F590-C3D7-4202-8CC3-51301B3A0BD0}" srcOrd="0" destOrd="0" presId="urn:microsoft.com/office/officeart/2005/8/layout/hierarchy2"/>
    <dgm:cxn modelId="{05C964E4-108A-4361-A469-025313C32399}" type="presOf" srcId="{CFE7079A-4DDD-4B55-925B-82B9A99F57B9}" destId="{FD39F831-2541-4A08-96FA-714AB3C18A94}" srcOrd="0" destOrd="0" presId="urn:microsoft.com/office/officeart/2005/8/layout/hierarchy2"/>
    <dgm:cxn modelId="{4CDCEE85-E9B1-4A44-97BE-468C4BF329A0}" srcId="{9528B26A-E3B5-4E20-A3FC-B3E9BC94ED3D}" destId="{71C7B2A8-7DCC-4A48-A892-1EFA9E68A803}" srcOrd="0" destOrd="0" parTransId="{41ED0A10-BB05-40EC-8075-C3A26B2A396B}" sibTransId="{DFFE0A9F-C70E-4933-9218-62B4598E76AE}"/>
    <dgm:cxn modelId="{B9522A26-E791-4EFB-A6FC-3526C23845DE}" type="presOf" srcId="{6E25F475-C510-4B3D-B813-666C63F9C90B}" destId="{F0E53F22-EEAE-4B4F-840F-9294032108E4}" srcOrd="0" destOrd="0" presId="urn:microsoft.com/office/officeart/2005/8/layout/hierarchy2"/>
    <dgm:cxn modelId="{60B76E62-4D42-4E09-BABF-480DA5627D08}" type="presOf" srcId="{0A6DF15D-523C-487C-88BE-2EECAE3C11C3}" destId="{968C209D-9B0B-4B1C-B84A-0E79C16098F2}" srcOrd="0" destOrd="0" presId="urn:microsoft.com/office/officeart/2005/8/layout/hierarchy2"/>
    <dgm:cxn modelId="{0463D91D-0774-4A2A-B157-4AC7C4E505C4}" type="presOf" srcId="{41ED0A10-BB05-40EC-8075-C3A26B2A396B}" destId="{4F5B9C9A-462D-4841-869D-3612B0830549}" srcOrd="1" destOrd="0" presId="urn:microsoft.com/office/officeart/2005/8/layout/hierarchy2"/>
    <dgm:cxn modelId="{8B697CFC-39CA-4359-A3C6-0BD7CCCB424F}" type="presOf" srcId="{A668B940-4650-4E91-B425-D5BE35F920CA}" destId="{B0F10C5B-99B9-41C1-913E-2D5EE11F1AFA}" srcOrd="0" destOrd="0" presId="urn:microsoft.com/office/officeart/2005/8/layout/hierarchy2"/>
    <dgm:cxn modelId="{FDADA8DD-9947-4F9C-8EF2-90F9FF78AB56}" srcId="{BD60C0CC-66E7-4C44-ADB3-8C86BF1681B3}" destId="{9528B26A-E3B5-4E20-A3FC-B3E9BC94ED3D}" srcOrd="1" destOrd="0" parTransId="{AA76DF5A-CE4B-4EC3-A5E0-F0BD7B3B2E6E}" sibTransId="{B991C2F7-0EDE-4793-B318-160018002C8E}"/>
    <dgm:cxn modelId="{5E263EC0-9386-45C6-94B2-91CE1757A6F4}" type="presOf" srcId="{0A6DF15D-523C-487C-88BE-2EECAE3C11C3}" destId="{49625A7B-1E6A-49AD-8C3D-D3761FC6374F}" srcOrd="1" destOrd="0" presId="urn:microsoft.com/office/officeart/2005/8/layout/hierarchy2"/>
    <dgm:cxn modelId="{AECC16ED-BA0C-47AF-96F6-51C2FC8CC21E}" type="presOf" srcId="{BD60C0CC-66E7-4C44-ADB3-8C86BF1681B3}" destId="{E3AE4E61-6725-4269-AA8A-7E2AFDFDA81B}" srcOrd="0" destOrd="0" presId="urn:microsoft.com/office/officeart/2005/8/layout/hierarchy2"/>
    <dgm:cxn modelId="{5BEC91A0-171E-40AA-84C8-3DCA2872AE21}" type="presOf" srcId="{71C7B2A8-7DCC-4A48-A892-1EFA9E68A803}" destId="{9BBF4A13-7433-4C1A-83F6-2E3291EB60B3}" srcOrd="0" destOrd="0" presId="urn:microsoft.com/office/officeart/2005/8/layout/hierarchy2"/>
    <dgm:cxn modelId="{15EA27DC-8263-4076-BD50-4AF479668767}" type="presOf" srcId="{3B666C36-A029-4A87-8AF6-276671C0BD2A}" destId="{AC9B0F2C-FA1D-4FBB-92D8-D4BF6CE00BFB}" srcOrd="0" destOrd="0" presId="urn:microsoft.com/office/officeart/2005/8/layout/hierarchy2"/>
    <dgm:cxn modelId="{D287D05B-B7A3-45A8-B781-CDAFEFD7CB7C}" srcId="{3B666C36-A029-4A87-8AF6-276671C0BD2A}" destId="{BD60C0CC-66E7-4C44-ADB3-8C86BF1681B3}" srcOrd="0" destOrd="0" parTransId="{3DA32F17-290C-4DA0-A34B-0796119F114E}" sibTransId="{7BE9289F-6013-4F9B-98F4-B9EA9762C91F}"/>
    <dgm:cxn modelId="{927DAF34-9D46-4A91-A86B-6F1B747DD90A}" type="presParOf" srcId="{AC9B0F2C-FA1D-4FBB-92D8-D4BF6CE00BFB}" destId="{BB47AC53-535D-4CA2-95C2-44F1359B36AB}" srcOrd="0" destOrd="0" presId="urn:microsoft.com/office/officeart/2005/8/layout/hierarchy2"/>
    <dgm:cxn modelId="{E0CF14DC-2BC4-43E7-9CB9-F30372377BAD}" type="presParOf" srcId="{BB47AC53-535D-4CA2-95C2-44F1359B36AB}" destId="{E3AE4E61-6725-4269-AA8A-7E2AFDFDA81B}" srcOrd="0" destOrd="0" presId="urn:microsoft.com/office/officeart/2005/8/layout/hierarchy2"/>
    <dgm:cxn modelId="{C62EFBC9-88EB-49F4-A3C2-1BF99561B333}" type="presParOf" srcId="{BB47AC53-535D-4CA2-95C2-44F1359B36AB}" destId="{20154AB8-52FC-4C56-AF71-4A8E0157E1E5}" srcOrd="1" destOrd="0" presId="urn:microsoft.com/office/officeart/2005/8/layout/hierarchy2"/>
    <dgm:cxn modelId="{A17E1B8A-05CF-43DC-8603-8953A6A4B3A2}" type="presParOf" srcId="{20154AB8-52FC-4C56-AF71-4A8E0157E1E5}" destId="{968C209D-9B0B-4B1C-B84A-0E79C16098F2}" srcOrd="0" destOrd="0" presId="urn:microsoft.com/office/officeart/2005/8/layout/hierarchy2"/>
    <dgm:cxn modelId="{6559571D-AAE9-45ED-B0B3-A66443B9E259}" type="presParOf" srcId="{968C209D-9B0B-4B1C-B84A-0E79C16098F2}" destId="{49625A7B-1E6A-49AD-8C3D-D3761FC6374F}" srcOrd="0" destOrd="0" presId="urn:microsoft.com/office/officeart/2005/8/layout/hierarchy2"/>
    <dgm:cxn modelId="{C4B78947-0344-4D5A-9112-623FF0E61449}" type="presParOf" srcId="{20154AB8-52FC-4C56-AF71-4A8E0157E1E5}" destId="{2793BD21-688C-462E-961B-58603B859C2F}" srcOrd="1" destOrd="0" presId="urn:microsoft.com/office/officeart/2005/8/layout/hierarchy2"/>
    <dgm:cxn modelId="{11C57A5C-A052-4D9C-B9E7-658978E92F87}" type="presParOf" srcId="{2793BD21-688C-462E-961B-58603B859C2F}" destId="{B0F10C5B-99B9-41C1-913E-2D5EE11F1AFA}" srcOrd="0" destOrd="0" presId="urn:microsoft.com/office/officeart/2005/8/layout/hierarchy2"/>
    <dgm:cxn modelId="{93CD1E6F-AC2B-4A0D-A847-B1BB8730237C}" type="presParOf" srcId="{2793BD21-688C-462E-961B-58603B859C2F}" destId="{37F164A3-0646-46BF-A89B-FCBC7AC19027}" srcOrd="1" destOrd="0" presId="urn:microsoft.com/office/officeart/2005/8/layout/hierarchy2"/>
    <dgm:cxn modelId="{CE826195-3352-4ABC-9AF1-A63F85D729BF}" type="presParOf" srcId="{37F164A3-0646-46BF-A89B-FCBC7AC19027}" destId="{F0E53F22-EEAE-4B4F-840F-9294032108E4}" srcOrd="0" destOrd="0" presId="urn:microsoft.com/office/officeart/2005/8/layout/hierarchy2"/>
    <dgm:cxn modelId="{B1E43A87-3D43-4F30-91B8-B11C6562C3CC}" type="presParOf" srcId="{F0E53F22-EEAE-4B4F-840F-9294032108E4}" destId="{A738A9D9-0DE6-4D58-A5DD-8A45D8449FA3}" srcOrd="0" destOrd="0" presId="urn:microsoft.com/office/officeart/2005/8/layout/hierarchy2"/>
    <dgm:cxn modelId="{6279BD36-941F-4138-93EF-2FC58350001A}" type="presParOf" srcId="{37F164A3-0646-46BF-A89B-FCBC7AC19027}" destId="{0ED40BFD-A204-4D2F-964D-6C1D1E00491D}" srcOrd="1" destOrd="0" presId="urn:microsoft.com/office/officeart/2005/8/layout/hierarchy2"/>
    <dgm:cxn modelId="{70A70EB7-23DE-49B5-9806-B10617569ECC}" type="presParOf" srcId="{0ED40BFD-A204-4D2F-964D-6C1D1E00491D}" destId="{463C62E6-8878-47B6-80A3-F0ADC72A1823}" srcOrd="0" destOrd="0" presId="urn:microsoft.com/office/officeart/2005/8/layout/hierarchy2"/>
    <dgm:cxn modelId="{B8E2FA67-514B-4BD0-A508-62686AF14EB0}" type="presParOf" srcId="{0ED40BFD-A204-4D2F-964D-6C1D1E00491D}" destId="{932587FE-17B0-4129-8D95-334E4F32FE06}" srcOrd="1" destOrd="0" presId="urn:microsoft.com/office/officeart/2005/8/layout/hierarchy2"/>
    <dgm:cxn modelId="{3E1CD746-25AA-446F-8F45-B338A2F80FEF}" type="presParOf" srcId="{37F164A3-0646-46BF-A89B-FCBC7AC19027}" destId="{FD39F831-2541-4A08-96FA-714AB3C18A94}" srcOrd="2" destOrd="0" presId="urn:microsoft.com/office/officeart/2005/8/layout/hierarchy2"/>
    <dgm:cxn modelId="{775191C8-7EA4-44F2-A930-C536F91740DA}" type="presParOf" srcId="{FD39F831-2541-4A08-96FA-714AB3C18A94}" destId="{82F9A13F-2FB9-4F69-85DC-20866E8490EC}" srcOrd="0" destOrd="0" presId="urn:microsoft.com/office/officeart/2005/8/layout/hierarchy2"/>
    <dgm:cxn modelId="{5C89EF42-93D5-492B-86DB-57D9C557DFDE}" type="presParOf" srcId="{37F164A3-0646-46BF-A89B-FCBC7AC19027}" destId="{C05176C1-9BA7-4CB9-B037-170705CDA7F5}" srcOrd="3" destOrd="0" presId="urn:microsoft.com/office/officeart/2005/8/layout/hierarchy2"/>
    <dgm:cxn modelId="{411E0385-5ED3-437E-87CF-638829950FA9}" type="presParOf" srcId="{C05176C1-9BA7-4CB9-B037-170705CDA7F5}" destId="{BA770239-D49E-4146-8552-364D7E40172B}" srcOrd="0" destOrd="0" presId="urn:microsoft.com/office/officeart/2005/8/layout/hierarchy2"/>
    <dgm:cxn modelId="{706BE342-005D-49D6-961F-C9BDBD826585}" type="presParOf" srcId="{C05176C1-9BA7-4CB9-B037-170705CDA7F5}" destId="{A39612B5-CEE7-4698-B350-ED8AEF12DEC9}" srcOrd="1" destOrd="0" presId="urn:microsoft.com/office/officeart/2005/8/layout/hierarchy2"/>
    <dgm:cxn modelId="{ACDB17B1-50F0-433A-AB03-3FAD43FA2735}" type="presParOf" srcId="{20154AB8-52FC-4C56-AF71-4A8E0157E1E5}" destId="{B5E0F590-C3D7-4202-8CC3-51301B3A0BD0}" srcOrd="2" destOrd="0" presId="urn:microsoft.com/office/officeart/2005/8/layout/hierarchy2"/>
    <dgm:cxn modelId="{7B33428A-F3E0-4C50-BCF4-10276F844152}" type="presParOf" srcId="{B5E0F590-C3D7-4202-8CC3-51301B3A0BD0}" destId="{BEE2616B-1E6B-4F31-9A66-8F825EBAB916}" srcOrd="0" destOrd="0" presId="urn:microsoft.com/office/officeart/2005/8/layout/hierarchy2"/>
    <dgm:cxn modelId="{F5EDB274-FE0D-4387-81B8-972311D410A6}" type="presParOf" srcId="{20154AB8-52FC-4C56-AF71-4A8E0157E1E5}" destId="{9E2045D3-AA9E-4B48-BD9E-32EF15283A64}" srcOrd="3" destOrd="0" presId="urn:microsoft.com/office/officeart/2005/8/layout/hierarchy2"/>
    <dgm:cxn modelId="{B0DA2F75-B377-4AD5-A8FB-C32646D8D7A2}" type="presParOf" srcId="{9E2045D3-AA9E-4B48-BD9E-32EF15283A64}" destId="{C518D1AA-DFB4-42D2-B4E0-4B35CB0A0B93}" srcOrd="0" destOrd="0" presId="urn:microsoft.com/office/officeart/2005/8/layout/hierarchy2"/>
    <dgm:cxn modelId="{3EEB4607-F775-44BA-BE06-01785F77BD88}" type="presParOf" srcId="{9E2045D3-AA9E-4B48-BD9E-32EF15283A64}" destId="{4E126AE4-BCC5-426B-BCC2-E10EB5EF3451}" srcOrd="1" destOrd="0" presId="urn:microsoft.com/office/officeart/2005/8/layout/hierarchy2"/>
    <dgm:cxn modelId="{A67D9257-720B-4DBF-B66E-AA3FFFCFB5CD}" type="presParOf" srcId="{4E126AE4-BCC5-426B-BCC2-E10EB5EF3451}" destId="{104F82EE-4D03-49B7-9095-CE4E7F59B3B2}" srcOrd="0" destOrd="0" presId="urn:microsoft.com/office/officeart/2005/8/layout/hierarchy2"/>
    <dgm:cxn modelId="{56490478-8958-4B7B-8B5D-94F72C2DD4FF}" type="presParOf" srcId="{104F82EE-4D03-49B7-9095-CE4E7F59B3B2}" destId="{4F5B9C9A-462D-4841-869D-3612B0830549}" srcOrd="0" destOrd="0" presId="urn:microsoft.com/office/officeart/2005/8/layout/hierarchy2"/>
    <dgm:cxn modelId="{21E9415C-29AE-4570-841A-15FEEA32A0BD}" type="presParOf" srcId="{4E126AE4-BCC5-426B-BCC2-E10EB5EF3451}" destId="{F7C07330-C111-4452-A912-25E3268B3CB2}" srcOrd="1" destOrd="0" presId="urn:microsoft.com/office/officeart/2005/8/layout/hierarchy2"/>
    <dgm:cxn modelId="{12DC9162-B210-4CD8-A50B-E161BF767034}" type="presParOf" srcId="{F7C07330-C111-4452-A912-25E3268B3CB2}" destId="{9BBF4A13-7433-4C1A-83F6-2E3291EB60B3}" srcOrd="0" destOrd="0" presId="urn:microsoft.com/office/officeart/2005/8/layout/hierarchy2"/>
    <dgm:cxn modelId="{7D2B0E46-D1D6-4091-8874-3F162AD65692}" type="presParOf" srcId="{F7C07330-C111-4452-A912-25E3268B3CB2}" destId="{4F1219F6-47F8-45C8-9B94-5D18B51BFB4C}" srcOrd="1" destOrd="0" presId="urn:microsoft.com/office/officeart/2005/8/layout/hierarchy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F10EA-876D-4942-84CC-E59B7EB8EF4A}" type="datetimeFigureOut">
              <a:rPr lang="th-TH" smtClean="0"/>
              <a:t>06/05/56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F8640-DF66-47DB-AC87-29B6C1CCF25A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hyperlink" Target="https://www.exness.com/a/73208" TargetMode="Externa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th-TH" dirty="0" smtClean="0"/>
              <a:t>ลำดับชั้นการได้ค่าแนะนำหรือค่าคอม</a:t>
            </a:r>
          </a:p>
          <a:p>
            <a:pPr marL="514350" indent="-514350">
              <a:buAutoNum type="arabicPeriod"/>
            </a:pPr>
            <a:r>
              <a:rPr lang="th-TH" dirty="0" smtClean="0"/>
              <a:t>สมัครต่อจากผม 73208 คือ</a:t>
            </a:r>
            <a:r>
              <a:rPr lang="th-TH" dirty="0"/>
              <a:t> </a:t>
            </a:r>
            <a:r>
              <a:rPr lang="en-US" dirty="0" smtClean="0">
                <a:hlinkClick r:id="rId2"/>
              </a:rPr>
              <a:t>https://www.exness.com/a/73208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th-TH" dirty="0" smtClean="0"/>
              <a:t>ท่านก็แนะนำท่านต่อ ๆ ไปเพื่อที่ได้ค่าคอมต่อไป</a:t>
            </a:r>
          </a:p>
          <a:p>
            <a:pPr marL="514350" indent="-514350">
              <a:buAutoNum type="arabicPeriod"/>
            </a:pPr>
            <a:r>
              <a:rPr lang="th-TH" dirty="0"/>
              <a:t> </a:t>
            </a:r>
            <a:r>
              <a:rPr lang="th-TH" dirty="0" smtClean="0"/>
              <a:t>ดูที่เมนูหุ้นส่วน ถ้าขึ้นแสดงว่าได้ค่าคอมแน่นอน</a:t>
            </a:r>
          </a:p>
          <a:p>
            <a:pPr marL="514350" indent="-514350">
              <a:buAutoNum type="arabicPeriod"/>
            </a:pPr>
            <a:r>
              <a:rPr lang="th-TH" dirty="0" smtClean="0"/>
              <a:t>เมื่อมีการเทรด และสามารถปิดสัญญาได้ ค่าคอมจะเข้าบัญชีเราทันที</a:t>
            </a:r>
            <a:endParaRPr lang="th-TH" dirty="0"/>
          </a:p>
        </p:txBody>
      </p:sp>
      <p:graphicFrame>
        <p:nvGraphicFramePr>
          <p:cNvPr id="4" name="ไดอะแกรม 3"/>
          <p:cNvGraphicFramePr/>
          <p:nvPr/>
        </p:nvGraphicFramePr>
        <p:xfrm>
          <a:off x="1000100" y="357166"/>
          <a:ext cx="6619900" cy="3571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66</Words>
  <Application>Microsoft Office PowerPoint</Application>
  <PresentationFormat>นำเสนอทางหน้าจอ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ภาพนิ่ง 1</vt:lpstr>
    </vt:vector>
  </TitlesOfParts>
  <Company>DarkOS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DarkUser</dc:creator>
  <cp:lastModifiedBy>DarkUser</cp:lastModifiedBy>
  <cp:revision>2</cp:revision>
  <dcterms:created xsi:type="dcterms:W3CDTF">2013-05-06T16:36:34Z</dcterms:created>
  <dcterms:modified xsi:type="dcterms:W3CDTF">2013-05-06T16:46:42Z</dcterms:modified>
</cp:coreProperties>
</file>